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illip Wellheuser" initials="PW" lastIdx="1" clrIdx="0">
    <p:extLst>
      <p:ext uri="{19B8F6BF-5375-455C-9EA6-DF929625EA0E}">
        <p15:presenceInfo xmlns:p15="http://schemas.microsoft.com/office/powerpoint/2012/main" userId="0da8197a027e36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varScale="1">
        <p:scale>
          <a:sx n="22" d="100"/>
          <a:sy n="22" d="100"/>
        </p:scale>
        <p:origin x="1242" y="72"/>
      </p:cViewPr>
      <p:guideLst>
        <p:guide orient="horz" pos="13248"/>
        <p:guide orient="horz" pos="10368"/>
        <p:guide pos="17012"/>
        <p:guide pos="6187"/>
        <p:guide pos="26362"/>
        <p:guide pos="7743"/>
        <p:guide pos="1217"/>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12/2/2020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12/2/2020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mailto:phillip.Wellheuser@gmail.com" TargetMode="External"/><Relationship Id="rId1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hyperlink" Target="https://github.com/sugimotothomas/cs467-card-game-simulator" TargetMode="External"/><Relationship Id="rId12" Type="http://schemas.openxmlformats.org/officeDocument/2006/relationships/hyperlink" Target="https://www.linkedin.com/in/thomas-sugimoto/" TargetMode="External"/><Relationship Id="rId17" Type="http://schemas.openxmlformats.org/officeDocument/2006/relationships/image" Target="../media/image7.JPG"/><Relationship Id="rId2" Type="http://schemas.openxmlformats.org/officeDocument/2006/relationships/image" Target="../media/image2.jpg"/><Relationship Id="rId16" Type="http://schemas.openxmlformats.org/officeDocument/2006/relationships/hyperlink" Target="https://www.phillipwellheuser.com/" TargetMode="External"/><Relationship Id="rId1" Type="http://schemas.openxmlformats.org/officeDocument/2006/relationships/slideLayout" Target="../slideLayouts/slideLayout1.xml"/><Relationship Id="rId6" Type="http://schemas.openxmlformats.org/officeDocument/2006/relationships/hyperlink" Target="https://github.com/jonathan-raines/cs467-card-game-simulator" TargetMode="External"/><Relationship Id="rId11" Type="http://schemas.openxmlformats.org/officeDocument/2006/relationships/image" Target="../media/image6.jpg"/><Relationship Id="rId5" Type="http://schemas.openxmlformats.org/officeDocument/2006/relationships/hyperlink" Target="https://card-game-simulator.herokuapp.com/" TargetMode="External"/><Relationship Id="rId15" Type="http://schemas.openxmlformats.org/officeDocument/2006/relationships/hyperlink" Target="https://github.com/wellheup" TargetMode="External"/><Relationship Id="rId10" Type="http://schemas.openxmlformats.org/officeDocument/2006/relationships/hyperlink" Target="https://github.com/jonathan-raines" TargetMode="External"/><Relationship Id="rId4" Type="http://schemas.openxmlformats.org/officeDocument/2006/relationships/image" Target="../media/image4.jpg"/><Relationship Id="rId9" Type="http://schemas.openxmlformats.org/officeDocument/2006/relationships/hyperlink" Target="https://www.linkedin.com/in/jonathan-s-raines/" TargetMode="External"/><Relationship Id="rId14" Type="http://schemas.openxmlformats.org/officeDocument/2006/relationships/hyperlink" Target="https://www.linkedin.com/in/phillipwellheus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6A7CBB51-9202-4AF4-9C9D-B8FCB5F82C90}"/>
              </a:ext>
            </a:extLst>
          </p:cNvPr>
          <p:cNvPicPr>
            <a:picLocks noChangeAspect="1"/>
          </p:cNvPicPr>
          <p:nvPr/>
        </p:nvPicPr>
        <p:blipFill rotWithShape="1">
          <a:blip r:embed="rId2"/>
          <a:srcRect l="12902" r="-1"/>
          <a:stretch/>
        </p:blipFill>
        <p:spPr>
          <a:xfrm>
            <a:off x="23160423" y="21709737"/>
            <a:ext cx="16127410" cy="9783934"/>
          </a:xfrm>
          <a:prstGeom prst="rect">
            <a:avLst/>
          </a:prstGeom>
        </p:spPr>
      </p:pic>
      <p:pic>
        <p:nvPicPr>
          <p:cNvPr id="29" name="Picture Placeholder 28">
            <a:extLst>
              <a:ext uri="{FF2B5EF4-FFF2-40B4-BE49-F238E27FC236}">
                <a16:creationId xmlns:a16="http://schemas.microsoft.com/office/drawing/2014/main" id="{A1C3818C-E68A-4AB1-8D94-9524CB0DC827}"/>
              </a:ext>
            </a:extLst>
          </p:cNvPr>
          <p:cNvPicPr>
            <a:picLocks noGrp="1" noChangeAspect="1"/>
          </p:cNvPicPr>
          <p:nvPr>
            <p:ph type="pic" sz="quarter" idx="10"/>
          </p:nvPr>
        </p:nvPicPr>
        <p:blipFill rotWithShape="1">
          <a:blip r:embed="rId3"/>
          <a:srcRect t="-1114" r="248"/>
          <a:stretch/>
        </p:blipFill>
        <p:spPr>
          <a:xfrm>
            <a:off x="12305029" y="9503997"/>
            <a:ext cx="13864531" cy="7253096"/>
          </a:xfrm>
        </p:spPr>
      </p:pic>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4"/>
          <a:stretch>
            <a:fillRect/>
          </a:stretch>
        </p:blipFill>
        <p:spPr>
          <a:xfrm>
            <a:off x="1926995" y="13549260"/>
            <a:ext cx="2799089" cy="3794321"/>
          </a:xfrm>
          <a:prstGeom prst="rect">
            <a:avLst/>
          </a:prstGeo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78996" y="16957112"/>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916492"/>
            <a:ext cx="13864531" cy="2581541"/>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hosts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updating the game state based on information sent from the players.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78996" y="21468304"/>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65979" y="22427684"/>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a:t>
            </a:r>
            <a:r>
              <a:rPr lang="en-US" dirty="0">
                <a:latin typeface="Verdana" charset="0"/>
                <a:ea typeface="Verdana" charset="0"/>
                <a:cs typeface="Verdana" charset="0"/>
                <a:hlinkClick r:id="rId5"/>
              </a:rPr>
              <a:t>https://card-game-simulator.herokuapp.com/</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Our codebase up to the point of submission can be found here: </a:t>
            </a:r>
            <a:r>
              <a:rPr lang="en-US" dirty="0">
                <a:latin typeface="Verdana" charset="0"/>
                <a:ea typeface="Verdana" charset="0"/>
                <a:cs typeface="Verdana" charset="0"/>
                <a:hlinkClick r:id="rId6"/>
              </a:rPr>
              <a:t>https://github.com/jonathan-raines/cs467-card-game-simulator</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Moving forward, we will be moving our repository to this location: </a:t>
            </a:r>
            <a:r>
              <a:rPr lang="en-US" dirty="0">
                <a:latin typeface="Verdana" charset="0"/>
                <a:ea typeface="Verdana" charset="0"/>
                <a:cs typeface="Verdana" charset="0"/>
                <a:hlinkClick r:id="rId7"/>
              </a:rPr>
              <a:t>https://github.com/sugimotothomas/cs467-card-game-simulator</a:t>
            </a:r>
            <a:r>
              <a:rPr lang="en-US" dirty="0">
                <a:latin typeface="Verdana" charset="0"/>
                <a:ea typeface="Verdana" charset="0"/>
                <a:cs typeface="Verdana" charset="0"/>
              </a:rPr>
              <a:t> </a:t>
            </a:r>
            <a:endParaRPr lang="en-US" dirty="0">
              <a:highlight>
                <a:srgbClr val="FFFF00"/>
              </a:highlight>
              <a:latin typeface="Verdana" charset="0"/>
              <a:ea typeface="Verdana" charset="0"/>
              <a:cs typeface="Verdana" charset="0"/>
            </a:endParaRP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8"/>
          <a:srcRect t="3431" b="3431"/>
          <a:stretch/>
        </p:blipFill>
        <p:spPr>
          <a:xfrm>
            <a:off x="27078148" y="9503996"/>
            <a:ext cx="14756921" cy="7253095"/>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065132" y="16960963"/>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078148" y="17829632"/>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138055" y="13544129"/>
            <a:ext cx="5518030" cy="406912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Psychology</a:t>
            </a:r>
          </a:p>
          <a:p>
            <a:pPr marL="228600" indent="-228600">
              <a:spcAft>
                <a:spcPts val="1200"/>
              </a:spcAft>
            </a:pPr>
            <a:r>
              <a:rPr lang="en-US">
                <a:latin typeface="Verdana" panose="020B0604030504040204" pitchFamily="34" charset="0"/>
                <a:ea typeface="Verdana" panose="020B0604030504040204" pitchFamily="34" charset="0"/>
                <a:hlinkClick r:id="rId9"/>
              </a:rPr>
              <a:t>jonathan.s.raines@gmail.com</a:t>
            </a:r>
          </a:p>
          <a:p>
            <a:pPr marL="228600" indent="-228600">
              <a:spcAft>
                <a:spcPts val="1200"/>
              </a:spcAft>
            </a:pPr>
            <a:r>
              <a:rPr lang="en-US">
                <a:latin typeface="Verdana" panose="020B0604030504040204" pitchFamily="34" charset="0"/>
                <a:ea typeface="Verdana" panose="020B0604030504040204" pitchFamily="34" charset="0"/>
                <a:hlinkClick r:id="rId9"/>
              </a:rPr>
              <a:t>https</a:t>
            </a:r>
            <a:r>
              <a:rPr lang="en-US" dirty="0">
                <a:latin typeface="Verdana" panose="020B0604030504040204" pitchFamily="34" charset="0"/>
                <a:ea typeface="Verdana" panose="020B0604030504040204" pitchFamily="34" charset="0"/>
                <a:hlinkClick r:id="rId9"/>
              </a:rPr>
              <a:t>://www.linkedin.com/in/jonathan-s-raines/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0"/>
              </a:rPr>
              <a:t>https://github.com/jonathan-raines </a:t>
            </a:r>
            <a:endParaRPr lang="en-US" dirty="0">
              <a:latin typeface="Verdana" panose="020B0604030504040204" pitchFamily="34" charset="0"/>
              <a:ea typeface="Verdana" panose="020B0604030504040204" pitchFamily="34" charset="0"/>
            </a:endParaRP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11"/>
          <a:stretch>
            <a:fillRect/>
          </a:stretch>
        </p:blipFill>
        <p:spPr>
          <a:xfrm>
            <a:off x="1931988" y="18583253"/>
            <a:ext cx="2967372" cy="378992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138056" y="18583253"/>
            <a:ext cx="5518029" cy="260718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Physics</a:t>
            </a:r>
          </a:p>
          <a:p>
            <a:pPr marL="228600" indent="-228600">
              <a:spcAft>
                <a:spcPts val="1200"/>
              </a:spcAft>
            </a:pPr>
            <a:r>
              <a:rPr lang="en-US" dirty="0">
                <a:latin typeface="Verdana" panose="020B0604030504040204" pitchFamily="34" charset="0"/>
                <a:ea typeface="Verdana" panose="020B0604030504040204" pitchFamily="34" charset="0"/>
                <a:hlinkClick r:id="rId12"/>
              </a:rPr>
              <a:t>sugimotothomas@gmail.com</a:t>
            </a:r>
          </a:p>
          <a:p>
            <a:pPr marL="228600" indent="-228600">
              <a:spcAft>
                <a:spcPts val="1200"/>
              </a:spcAft>
            </a:pPr>
            <a:r>
              <a:rPr lang="en-US" dirty="0">
                <a:latin typeface="Verdana" panose="020B0604030504040204" pitchFamily="34" charset="0"/>
                <a:ea typeface="Verdana" panose="020B0604030504040204" pitchFamily="34" charset="0"/>
                <a:hlinkClick r:id="rId12"/>
              </a:rPr>
              <a:t>https://www.linkedin.com/in/thomas-sugimoto/ </a:t>
            </a:r>
            <a:endParaRPr lang="en-US" dirty="0">
              <a:latin typeface="Verdana" panose="020B0604030504040204" pitchFamily="34" charset="0"/>
              <a:ea typeface="Verdana" panose="020B0604030504040204" pitchFamily="34" charset="0"/>
            </a:endParaRP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138057" y="23471463"/>
            <a:ext cx="5518029" cy="465903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Video Game Design</a:t>
            </a:r>
          </a:p>
          <a:p>
            <a:pPr marL="228600" indent="-228600">
              <a:spcAft>
                <a:spcPts val="1200"/>
              </a:spcAft>
            </a:pPr>
            <a:r>
              <a:rPr lang="en-US" dirty="0">
                <a:latin typeface="Verdana" panose="020B0604030504040204" pitchFamily="34" charset="0"/>
                <a:ea typeface="Verdana" panose="020B0604030504040204" pitchFamily="34" charset="0"/>
                <a:hlinkClick r:id="rId13"/>
              </a:rPr>
              <a:t>phillip.wellheuser@gmail.com</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4"/>
              </a:rPr>
              <a:t>https://www.linkedin.com/in/phillipwellheuser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5"/>
              </a:rPr>
              <a:t>https://github.com/wellheup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6"/>
              </a:rPr>
              <a:t>https://www.phillipwellheuser.com/ </a:t>
            </a:r>
            <a:endParaRPr lang="en-US" dirty="0">
              <a:latin typeface="Verdana" panose="020B0604030504040204" pitchFamily="34" charset="0"/>
              <a:ea typeface="Verdana" panose="020B0604030504040204" pitchFamily="34" charset="0"/>
            </a:endParaRPr>
          </a:p>
        </p:txBody>
      </p:sp>
      <p:sp>
        <p:nvSpPr>
          <p:cNvPr id="26" name="Text Placeholder 18">
            <a:extLst>
              <a:ext uri="{FF2B5EF4-FFF2-40B4-BE49-F238E27FC236}">
                <a16:creationId xmlns:a16="http://schemas.microsoft.com/office/drawing/2014/main" id="{B1BE12A5-3FB9-4D0A-BFBF-28B7F233E76C}"/>
              </a:ext>
            </a:extLst>
          </p:cNvPr>
          <p:cNvSpPr txBox="1">
            <a:spLocks/>
          </p:cNvSpPr>
          <p:nvPr/>
        </p:nvSpPr>
        <p:spPr>
          <a:xfrm>
            <a:off x="1931988" y="2288514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p:txBody>
      </p:sp>
      <p:sp>
        <p:nvSpPr>
          <p:cNvPr id="28" name="Text Placeholder 18">
            <a:extLst>
              <a:ext uri="{FF2B5EF4-FFF2-40B4-BE49-F238E27FC236}">
                <a16:creationId xmlns:a16="http://schemas.microsoft.com/office/drawing/2014/main" id="{F4547C98-A1AE-41CB-BAE0-842A41D9DC0C}"/>
              </a:ext>
            </a:extLst>
          </p:cNvPr>
          <p:cNvSpPr txBox="1">
            <a:spLocks/>
          </p:cNvSpPr>
          <p:nvPr/>
        </p:nvSpPr>
        <p:spPr>
          <a:xfrm>
            <a:off x="1926995" y="1799693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p:txBody>
      </p:sp>
      <p:sp>
        <p:nvSpPr>
          <p:cNvPr id="30" name="Text Placeholder 18">
            <a:extLst>
              <a:ext uri="{FF2B5EF4-FFF2-40B4-BE49-F238E27FC236}">
                <a16:creationId xmlns:a16="http://schemas.microsoft.com/office/drawing/2014/main" id="{0310366D-6D0C-4473-801E-E61D9FD9939E}"/>
              </a:ext>
            </a:extLst>
          </p:cNvPr>
          <p:cNvSpPr txBox="1">
            <a:spLocks/>
          </p:cNvSpPr>
          <p:nvPr/>
        </p:nvSpPr>
        <p:spPr>
          <a:xfrm>
            <a:off x="1924748" y="12960670"/>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p:txBody>
      </p:sp>
      <p:pic>
        <p:nvPicPr>
          <p:cNvPr id="17" name="Picture 16" descr="A picture containing indoor, wall, cat&#10;&#10;Description automatically generated">
            <a:extLst>
              <a:ext uri="{FF2B5EF4-FFF2-40B4-BE49-F238E27FC236}">
                <a16:creationId xmlns:a16="http://schemas.microsoft.com/office/drawing/2014/main" id="{1D38AEE3-DA7E-4661-81BC-D95D5242DF53}"/>
              </a:ext>
            </a:extLst>
          </p:cNvPr>
          <p:cNvPicPr>
            <a:picLocks noChangeAspect="1"/>
          </p:cNvPicPr>
          <p:nvPr/>
        </p:nvPicPr>
        <p:blipFill rotWithShape="1">
          <a:blip r:embed="rId17"/>
          <a:srcRect l="7805" t="18381" r="25319" b="14744"/>
          <a:stretch/>
        </p:blipFill>
        <p:spPr>
          <a:xfrm rot="16200000">
            <a:off x="1182906" y="24213306"/>
            <a:ext cx="4451060" cy="2967373"/>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6019FD7D-4374-40C5-80AB-93FACAE7904D}"/>
              </a:ext>
            </a:extLst>
          </p:cNvPr>
          <p:cNvPicPr>
            <a:picLocks noChangeAspect="1"/>
          </p:cNvPicPr>
          <p:nvPr/>
        </p:nvPicPr>
        <p:blipFill rotWithShape="1">
          <a:blip r:embed="rId18"/>
          <a:srcRect l="18793" r="19331" b="24054"/>
          <a:stretch/>
        </p:blipFill>
        <p:spPr>
          <a:xfrm>
            <a:off x="30330795" y="22237824"/>
            <a:ext cx="11526052" cy="7564035"/>
          </a:xfrm>
          <a:prstGeom prst="rect">
            <a:avLst/>
          </a:prstGeom>
          <a:ln>
            <a:solidFill>
              <a:schemeClr val="bg1"/>
            </a:solidFill>
          </a:ln>
        </p:spPr>
      </p:pic>
      <p:sp>
        <p:nvSpPr>
          <p:cNvPr id="27" name="Text Placeholder 16">
            <a:extLst>
              <a:ext uri="{FF2B5EF4-FFF2-40B4-BE49-F238E27FC236}">
                <a16:creationId xmlns:a16="http://schemas.microsoft.com/office/drawing/2014/main" id="{8FBD24CE-C585-486F-912C-4B44BABEEB8E}"/>
              </a:ext>
            </a:extLst>
          </p:cNvPr>
          <p:cNvSpPr txBox="1">
            <a:spLocks/>
          </p:cNvSpPr>
          <p:nvPr/>
        </p:nvSpPr>
        <p:spPr>
          <a:xfrm>
            <a:off x="30330795" y="30828874"/>
            <a:ext cx="412581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Game Room</a:t>
            </a:r>
          </a:p>
        </p:txBody>
      </p:sp>
      <p:sp>
        <p:nvSpPr>
          <p:cNvPr id="31" name="Text Placeholder 16">
            <a:extLst>
              <a:ext uri="{FF2B5EF4-FFF2-40B4-BE49-F238E27FC236}">
                <a16:creationId xmlns:a16="http://schemas.microsoft.com/office/drawing/2014/main" id="{90FACBBE-DE84-4202-9AD5-7D7953C47BF1}"/>
              </a:ext>
            </a:extLst>
          </p:cNvPr>
          <p:cNvSpPr txBox="1">
            <a:spLocks/>
          </p:cNvSpPr>
          <p:nvPr/>
        </p:nvSpPr>
        <p:spPr>
          <a:xfrm>
            <a:off x="35434207" y="29174953"/>
            <a:ext cx="2098489"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Lobby</a:t>
            </a:r>
          </a:p>
        </p:txBody>
      </p:sp>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692</TotalTime>
  <Words>545</Words>
  <Application>Microsoft Office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80</cp:revision>
  <dcterms:created xsi:type="dcterms:W3CDTF">2017-04-19T21:01:26Z</dcterms:created>
  <dcterms:modified xsi:type="dcterms:W3CDTF">2020-12-02T23:59:41Z</dcterms:modified>
</cp:coreProperties>
</file>